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84" r:id="rId2"/>
    <p:sldId id="381" r:id="rId3"/>
    <p:sldId id="383" r:id="rId4"/>
    <p:sldId id="382" r:id="rId5"/>
    <p:sldId id="386" r:id="rId6"/>
    <p:sldId id="385" r:id="rId7"/>
    <p:sldId id="258" r:id="rId8"/>
    <p:sldId id="259" r:id="rId9"/>
    <p:sldId id="257" r:id="rId10"/>
    <p:sldId id="256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4" d="100"/>
          <a:sy n="94" d="100"/>
        </p:scale>
        <p:origin x="114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DC3D9-E031-4431-A2BA-F81464BE78A8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CC629-257E-4893-BA10-99C812261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759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DC3D9-E031-4431-A2BA-F81464BE78A8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CC629-257E-4893-BA10-99C812261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06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DC3D9-E031-4431-A2BA-F81464BE78A8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CC629-257E-4893-BA10-99C812261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845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DC3D9-E031-4431-A2BA-F81464BE78A8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CC629-257E-4893-BA10-99C812261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450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DC3D9-E031-4431-A2BA-F81464BE78A8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CC629-257E-4893-BA10-99C812261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699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DC3D9-E031-4431-A2BA-F81464BE78A8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CC629-257E-4893-BA10-99C812261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842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DC3D9-E031-4431-A2BA-F81464BE78A8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CC629-257E-4893-BA10-99C812261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49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DC3D9-E031-4431-A2BA-F81464BE78A8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CC629-257E-4893-BA10-99C812261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833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DC3D9-E031-4431-A2BA-F81464BE78A8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CC629-257E-4893-BA10-99C812261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336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DC3D9-E031-4431-A2BA-F81464BE78A8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CC629-257E-4893-BA10-99C812261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725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DC3D9-E031-4431-A2BA-F81464BE78A8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CC629-257E-4893-BA10-99C812261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317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DC3D9-E031-4431-A2BA-F81464BE78A8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CC629-257E-4893-BA10-99C812261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696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gi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gif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gi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gi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gi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gif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gif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gif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gif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gif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gif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gif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gif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gif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gif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gif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gif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gif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gif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gif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gif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gif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gif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gif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gif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gif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gif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gif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gif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gif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gif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gif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gif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gif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gif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gif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gif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gif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gif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gif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gif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gif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gif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gif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gif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gif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gif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gif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gif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gif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gif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gif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gif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gif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gif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gif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gif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gif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gif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gif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gif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gif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gif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gif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gif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gif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gif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gif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gif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4286"/>
            <a:ext cx="11849821" cy="375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803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0" y="394560"/>
            <a:ext cx="11775440" cy="611666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0240" y="209894"/>
            <a:ext cx="2064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From the First Hello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3233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" y="1775883"/>
            <a:ext cx="11471952" cy="362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732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197" y="3405822"/>
            <a:ext cx="10982960" cy="3180349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564197" y="589597"/>
            <a:ext cx="7573963" cy="2824163"/>
            <a:chOff x="4856247" y="447357"/>
            <a:chExt cx="6396755" cy="282416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72797" y="447357"/>
              <a:ext cx="5380205" cy="2732723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56247" y="447357"/>
              <a:ext cx="1019554" cy="2824163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650240" y="169254"/>
            <a:ext cx="3699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If All My Dreams Were Made of Gold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23196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83" y="1971040"/>
            <a:ext cx="11714477" cy="290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512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2080" y="2865120"/>
            <a:ext cx="11988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/>
              <a:t>CLASSIC TAGS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7003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29" y="395818"/>
            <a:ext cx="11378672" cy="618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984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57" y="1854201"/>
            <a:ext cx="11991033" cy="3158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374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6" y="1774296"/>
            <a:ext cx="11985256" cy="360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880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82" y="1827741"/>
            <a:ext cx="11807704" cy="354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89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8176"/>
            <a:ext cx="12073467" cy="345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861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413808"/>
            <a:ext cx="11557000" cy="656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119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1846792"/>
            <a:ext cx="11800244" cy="341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0624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4" y="1720321"/>
            <a:ext cx="11942687" cy="379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320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37809"/>
            <a:ext cx="12139230" cy="359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620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6404"/>
            <a:ext cx="12087243" cy="390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0788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9287"/>
            <a:ext cx="12065000" cy="344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712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28" y="2014538"/>
            <a:ext cx="12026786" cy="361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486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3" y="2054223"/>
            <a:ext cx="12003284" cy="357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9263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20" y="1862666"/>
            <a:ext cx="11996525" cy="364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9711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37" y="1878542"/>
            <a:ext cx="12029632" cy="3785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4335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67" y="591077"/>
            <a:ext cx="11591584" cy="6131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485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61582"/>
            <a:ext cx="12031577" cy="3367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8458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" y="1775353"/>
            <a:ext cx="12091970" cy="370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3522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45204"/>
            <a:ext cx="12073345" cy="361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5961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1627187"/>
            <a:ext cx="11884026" cy="349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9676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54" y="1539874"/>
            <a:ext cx="11869763" cy="39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7363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67" y="1548870"/>
            <a:ext cx="11878733" cy="355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3774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46" y="1662112"/>
            <a:ext cx="11963958" cy="401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6945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34" y="294745"/>
            <a:ext cx="11525772" cy="631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6754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91" y="1414991"/>
            <a:ext cx="11864774" cy="389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6278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2" y="1851025"/>
            <a:ext cx="12054319" cy="4007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0296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70" y="264093"/>
            <a:ext cx="10630429" cy="6593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624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7" y="1344083"/>
            <a:ext cx="11846982" cy="3744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9213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9007"/>
            <a:ext cx="11946651" cy="394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1983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83" y="404282"/>
            <a:ext cx="10881784" cy="6145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3310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6" y="1534054"/>
            <a:ext cx="11920754" cy="3749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032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618720"/>
            <a:ext cx="11579862" cy="365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4599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6333"/>
            <a:ext cx="12081934" cy="343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7873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33" y="1794933"/>
            <a:ext cx="11739231" cy="387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2317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03" y="1741487"/>
            <a:ext cx="11666953" cy="355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4088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" y="438150"/>
            <a:ext cx="10671364" cy="598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6955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" y="1651528"/>
            <a:ext cx="11965565" cy="3530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6472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49" y="1349375"/>
            <a:ext cx="11810123" cy="4069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4486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75" y="1595965"/>
            <a:ext cx="11872494" cy="357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9951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5" y="1630891"/>
            <a:ext cx="11789813" cy="369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7026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29" y="1788582"/>
            <a:ext cx="11931517" cy="359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616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92" y="527050"/>
            <a:ext cx="10078507" cy="5989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8552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3" y="1906586"/>
            <a:ext cx="11809598" cy="372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09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79" y="1919287"/>
            <a:ext cx="11714581" cy="360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3737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9" y="1921933"/>
            <a:ext cx="11908367" cy="368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7585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91" y="1878542"/>
            <a:ext cx="11701658" cy="365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0332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12" y="394229"/>
            <a:ext cx="10652655" cy="6769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4917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54" y="1760537"/>
            <a:ext cx="11658685" cy="351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5877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" y="1521354"/>
            <a:ext cx="12043286" cy="366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8574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09" y="358246"/>
            <a:ext cx="10423525" cy="610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6408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49" y="1488017"/>
            <a:ext cx="11820193" cy="373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88154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96" y="1692804"/>
            <a:ext cx="11609771" cy="369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3006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78" y="571500"/>
            <a:ext cx="10500255" cy="593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83567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66" y="1563686"/>
            <a:ext cx="11769476" cy="3812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8548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66" y="1495954"/>
            <a:ext cx="11590867" cy="399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16955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66" y="361950"/>
            <a:ext cx="11057467" cy="621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70618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26" y="1643590"/>
            <a:ext cx="12011374" cy="366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72072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09207"/>
            <a:ext cx="12088767" cy="376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13011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46" y="429153"/>
            <a:ext cx="10580688" cy="6106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1653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70" y="1404937"/>
            <a:ext cx="11785009" cy="377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3439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33" y="1769006"/>
            <a:ext cx="11929533" cy="350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34592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37" y="1932516"/>
            <a:ext cx="11852621" cy="3884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06143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67" y="1666346"/>
            <a:ext cx="11915866" cy="336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75299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21" y="611715"/>
            <a:ext cx="10539413" cy="5835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57107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6" y="1434041"/>
            <a:ext cx="11423354" cy="348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13079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45" y="1742545"/>
            <a:ext cx="11421916" cy="348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1162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21" y="1871132"/>
            <a:ext cx="11896537" cy="341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14597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470" y="1825095"/>
            <a:ext cx="11545238" cy="3551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4136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4" y="1730903"/>
            <a:ext cx="11636433" cy="358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03972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45" y="1771120"/>
            <a:ext cx="11988782" cy="373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05868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" y="1737783"/>
            <a:ext cx="11684000" cy="329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81095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71" y="514349"/>
            <a:ext cx="10473796" cy="609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65365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4" y="1658408"/>
            <a:ext cx="11712573" cy="390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56519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66" y="1439333"/>
            <a:ext cx="11677384" cy="385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27517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055720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9" y="1911879"/>
            <a:ext cx="11866625" cy="338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97420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92" y="1819803"/>
            <a:ext cx="11807666" cy="375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39733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52" y="1675870"/>
            <a:ext cx="11932448" cy="3818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8419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32" y="1702857"/>
            <a:ext cx="12041545" cy="344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18233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46" y="541867"/>
            <a:ext cx="10809346" cy="599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3976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07" y="1574799"/>
            <a:ext cx="11463160" cy="357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475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1467908"/>
            <a:ext cx="11444836" cy="356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55404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42" y="714374"/>
            <a:ext cx="10279592" cy="568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92526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4" y="1383242"/>
            <a:ext cx="11229551" cy="3645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0620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68" y="1707621"/>
            <a:ext cx="11566932" cy="349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41239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175" y="219409"/>
            <a:ext cx="9665759" cy="601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09919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53" y="1570037"/>
            <a:ext cx="10964659" cy="3645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56692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49" y="1630892"/>
            <a:ext cx="11461715" cy="365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49546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45" y="1861607"/>
            <a:ext cx="11470587" cy="33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72987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21" y="1774824"/>
            <a:ext cx="10985561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8454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20" y="520170"/>
            <a:ext cx="10018713" cy="596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21212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08" y="567413"/>
            <a:ext cx="10669058" cy="629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10484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83" y="1771650"/>
            <a:ext cx="10956764" cy="338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51131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79" y="1565804"/>
            <a:ext cx="11418022" cy="3649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46984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53" y="1521882"/>
            <a:ext cx="11314842" cy="360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54722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4" y="1698625"/>
            <a:ext cx="11411491" cy="362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51170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" y="1775883"/>
            <a:ext cx="11471952" cy="362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67421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41" y="863070"/>
            <a:ext cx="10804525" cy="5739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0120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95" y="1812926"/>
            <a:ext cx="11784879" cy="341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30481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16" y="2102379"/>
            <a:ext cx="10587242" cy="311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81854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54" y="1874308"/>
            <a:ext cx="11718346" cy="378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87091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4" y="341312"/>
            <a:ext cx="10952163" cy="6292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79989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59" y="514349"/>
            <a:ext cx="11039474" cy="592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19532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3" y="280457"/>
            <a:ext cx="10871200" cy="620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71504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87" y="1285345"/>
            <a:ext cx="11738889" cy="353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11458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16" y="1439862"/>
            <a:ext cx="11641901" cy="3724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55278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12" y="721255"/>
            <a:ext cx="10910888" cy="5957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31690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03" y="1728256"/>
            <a:ext cx="11431634" cy="353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91097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49" y="1784349"/>
            <a:ext cx="11695845" cy="349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63365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41" y="1688041"/>
            <a:ext cx="11319330" cy="371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11697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37" y="1607608"/>
            <a:ext cx="11561206" cy="387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55492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41" y="1924050"/>
            <a:ext cx="11374303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18539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95" y="1756304"/>
            <a:ext cx="11570818" cy="379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36533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929980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40" y="1845204"/>
            <a:ext cx="11268915" cy="387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01705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50" y="854604"/>
            <a:ext cx="10280650" cy="5872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8768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03" y="1675341"/>
            <a:ext cx="11882934" cy="370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86364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4" y="1673754"/>
            <a:ext cx="11317751" cy="346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07910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45" y="1405467"/>
            <a:ext cx="11777237" cy="366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99062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46" y="529695"/>
            <a:ext cx="10830454" cy="599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62446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9" y="1603904"/>
            <a:ext cx="11662595" cy="38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71720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21" y="1593849"/>
            <a:ext cx="11732474" cy="382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37285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16" y="1996016"/>
            <a:ext cx="11450487" cy="3210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21295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12" y="1897591"/>
            <a:ext cx="11032591" cy="359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5178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20" y="1638299"/>
            <a:ext cx="11624820" cy="372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219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14</Words>
  <Application>Microsoft Office PowerPoint</Application>
  <PresentationFormat>Widescreen</PresentationFormat>
  <Paragraphs>3</Paragraphs>
  <Slides>131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131</vt:i4>
      </vt:variant>
    </vt:vector>
  </HeadingPairs>
  <TitlesOfParts>
    <vt:vector size="13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</dc:creator>
  <cp:lastModifiedBy>Mike</cp:lastModifiedBy>
  <cp:revision>18</cp:revision>
  <dcterms:created xsi:type="dcterms:W3CDTF">2022-02-02T01:22:56Z</dcterms:created>
  <dcterms:modified xsi:type="dcterms:W3CDTF">2022-02-04T00:20:48Z</dcterms:modified>
</cp:coreProperties>
</file>